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ABB99-E705-404E-BDF6-E684A8726A53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AA93-FD2E-4183-BC86-854150FA0D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ABB99-E705-404E-BDF6-E684A8726A53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AA93-FD2E-4183-BC86-854150FA0D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ABB99-E705-404E-BDF6-E684A8726A53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AA93-FD2E-4183-BC86-854150FA0D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ABB99-E705-404E-BDF6-E684A8726A53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AA93-FD2E-4183-BC86-854150FA0D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ABB99-E705-404E-BDF6-E684A8726A53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AA93-FD2E-4183-BC86-854150FA0D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ABB99-E705-404E-BDF6-E684A8726A53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AA93-FD2E-4183-BC86-854150FA0D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ABB99-E705-404E-BDF6-E684A8726A53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AA93-FD2E-4183-BC86-854150FA0D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ABB99-E705-404E-BDF6-E684A8726A53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AA93-FD2E-4183-BC86-854150FA0D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ABB99-E705-404E-BDF6-E684A8726A53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AA93-FD2E-4183-BC86-854150FA0D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ABB99-E705-404E-BDF6-E684A8726A53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AA93-FD2E-4183-BC86-854150FA0D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ABB99-E705-404E-BDF6-E684A8726A53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AA93-FD2E-4183-BC86-854150FA0D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7ABB99-E705-404E-BDF6-E684A8726A53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CAA93-FD2E-4183-BC86-854150FA0D0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dirty="0" smtClean="0">
                <a:solidFill>
                  <a:srgbClr val="0070C0"/>
                </a:solidFill>
                <a:latin typeface="Algerian" pitchFamily="82" charset="0"/>
              </a:rPr>
              <a:t>Intute.ac.uk</a:t>
            </a:r>
            <a:endParaRPr lang="en-US" sz="8000" dirty="0">
              <a:solidFill>
                <a:srgbClr val="0070C0"/>
              </a:solidFill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</a:p>
          <a:p>
            <a:r>
              <a:rPr lang="en-US" sz="4000" dirty="0" smtClean="0">
                <a:solidFill>
                  <a:srgbClr val="002060"/>
                </a:solidFill>
                <a:latin typeface="Algerian" pitchFamily="82" charset="0"/>
              </a:rPr>
              <a:t>Bishop D. </a:t>
            </a:r>
            <a:r>
              <a:rPr lang="en-US" sz="4000" dirty="0" err="1" smtClean="0">
                <a:solidFill>
                  <a:srgbClr val="002060"/>
                </a:solidFill>
                <a:latin typeface="Algerian" pitchFamily="82" charset="0"/>
              </a:rPr>
              <a:t>Gatsi</a:t>
            </a:r>
            <a:endParaRPr lang="en-US" sz="4000" dirty="0">
              <a:solidFill>
                <a:srgbClr val="002060"/>
              </a:solidFill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Algerian" pitchFamily="82" charset="0"/>
              </a:rPr>
              <a:t>THE END..</a:t>
            </a:r>
            <a:endParaRPr lang="en-US" dirty="0">
              <a:solidFill>
                <a:srgbClr val="0070C0"/>
              </a:solidFill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8800" dirty="0" smtClean="0"/>
              <a:t>THANK YOU!</a:t>
            </a:r>
            <a:endParaRPr lang="en-US" sz="8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  <a:latin typeface="Berlin Sans FB Demi" pitchFamily="34" charset="0"/>
              </a:rPr>
              <a:t>What is Intute.ac.uk?</a:t>
            </a:r>
            <a:endParaRPr lang="en-US" dirty="0">
              <a:solidFill>
                <a:srgbClr val="7030A0"/>
              </a:solidFill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It’s a website that helps find best websites for study and research.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Based in ENGLAND, UNITED KINGDOM.</a:t>
            </a:r>
            <a:endParaRPr lang="en-US" dirty="0"/>
          </a:p>
          <a:p>
            <a:endParaRPr lang="en-US" dirty="0"/>
          </a:p>
        </p:txBody>
      </p:sp>
      <p:pic>
        <p:nvPicPr>
          <p:cNvPr id="1029" name="Picture 5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0"/>
            <a:ext cx="175260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Berlin Sans FB Demi" pitchFamily="34" charset="0"/>
              </a:rPr>
              <a:t>Home Page….</a:t>
            </a:r>
            <a:endParaRPr lang="en-US" dirty="0">
              <a:solidFill>
                <a:srgbClr val="FF0000"/>
              </a:solidFill>
              <a:latin typeface="Berlin Sans FB Demi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6783"/>
          <a:stretch>
            <a:fillRect/>
          </a:stretch>
        </p:blipFill>
        <p:spPr bwMode="auto">
          <a:xfrm>
            <a:off x="1" y="1219200"/>
            <a:ext cx="9143999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For Example……….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Advanced search on…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Subject Area: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Business and Management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Resource Types: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Companies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Government bodies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Learning materials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Statistics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Country of Origin: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USA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Screen Display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 b="6349"/>
          <a:stretch>
            <a:fillRect/>
          </a:stretch>
        </p:blipFill>
        <p:spPr bwMode="auto">
          <a:xfrm>
            <a:off x="4191000" y="2209800"/>
            <a:ext cx="4953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3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3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6" dur="3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3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4" dur="3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3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2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latin typeface="Bernard MT Condensed" pitchFamily="18" charset="0"/>
              </a:rPr>
              <a:t>Your Results…….42 records</a:t>
            </a:r>
            <a:endParaRPr lang="en-US" dirty="0">
              <a:solidFill>
                <a:srgbClr val="00B050"/>
              </a:solidFill>
              <a:latin typeface="Bernard MT Condensed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6849"/>
          <a:stretch>
            <a:fillRect/>
          </a:stretch>
        </p:blipFill>
        <p:spPr bwMode="auto">
          <a:xfrm>
            <a:off x="1" y="1295400"/>
            <a:ext cx="9143999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..continued..if you decide to go to the Internet </a:t>
            </a:r>
            <a:r>
              <a:rPr lang="en-US" dirty="0" smtClean="0">
                <a:solidFill>
                  <a:srgbClr val="00B0F0"/>
                </a:solidFill>
              </a:rPr>
              <a:t>Training browser.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7042"/>
          <a:stretch>
            <a:fillRect/>
          </a:stretch>
        </p:blipFill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…..Or you can choose </a:t>
            </a:r>
            <a:r>
              <a:rPr lang="en-US" dirty="0" smtClean="0">
                <a:solidFill>
                  <a:srgbClr val="00B0F0"/>
                </a:solidFill>
              </a:rPr>
              <a:t>Support for: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Students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Learning and Teaching Staff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Librarians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Technical and eLearning staff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b="6757"/>
          <a:stretch>
            <a:fillRect/>
          </a:stretch>
        </p:blipFill>
        <p:spPr bwMode="auto">
          <a:xfrm>
            <a:off x="4572000" y="1219200"/>
            <a:ext cx="4572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……More about Intute.ac.uk?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886200" cy="4525963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About us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Contacts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Media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Projects and activities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Publications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Seminars &amp; events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Testimonials &amp; awards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b="6667"/>
          <a:stretch>
            <a:fillRect/>
          </a:stretch>
        </p:blipFill>
        <p:spPr bwMode="auto">
          <a:xfrm>
            <a:off x="4343400" y="1371600"/>
            <a:ext cx="4800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lgerian" pitchFamily="82" charset="0"/>
              </a:rPr>
              <a:t>More on Help Desk and </a:t>
            </a:r>
            <a:r>
              <a:rPr lang="en-US" dirty="0" err="1" smtClean="0">
                <a:latin typeface="Algerian" pitchFamily="82" charset="0"/>
              </a:rPr>
              <a:t>Intute’s</a:t>
            </a:r>
            <a:r>
              <a:rPr lang="en-US" dirty="0" smtClean="0">
                <a:latin typeface="Algerian" pitchFamily="82" charset="0"/>
              </a:rPr>
              <a:t> Future?</a:t>
            </a:r>
            <a:endParaRPr lang="en-US" dirty="0">
              <a:latin typeface="Algerian" pitchFamily="82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b="7576"/>
          <a:stretch>
            <a:fillRect/>
          </a:stretch>
        </p:blipFill>
        <p:spPr bwMode="auto">
          <a:xfrm>
            <a:off x="0" y="1676400"/>
            <a:ext cx="4495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7353"/>
          <a:stretch>
            <a:fillRect/>
          </a:stretch>
        </p:blipFill>
        <p:spPr bwMode="auto">
          <a:xfrm>
            <a:off x="4648200" y="1676400"/>
            <a:ext cx="4495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133</Words>
  <Application>Microsoft Office PowerPoint</Application>
  <PresentationFormat>On-screen Show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Intute.ac.uk</vt:lpstr>
      <vt:lpstr>What is Intute.ac.uk?</vt:lpstr>
      <vt:lpstr>Home Page….</vt:lpstr>
      <vt:lpstr>For Example……….</vt:lpstr>
      <vt:lpstr>Your Results…….42 records</vt:lpstr>
      <vt:lpstr>..continued..if you decide to go to the Internet Training browser.</vt:lpstr>
      <vt:lpstr>…..Or you can choose Support for:</vt:lpstr>
      <vt:lpstr>……More about Intute.ac.uk?</vt:lpstr>
      <vt:lpstr>More on Help Desk and Intute’s Future?</vt:lpstr>
      <vt:lpstr>THE END..</vt:lpstr>
    </vt:vector>
  </TitlesOfParts>
  <Company>Cambridge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ccstudent</dc:creator>
  <cp:lastModifiedBy>ccstudent</cp:lastModifiedBy>
  <cp:revision>26</cp:revision>
  <dcterms:created xsi:type="dcterms:W3CDTF">2011-02-06T18:57:05Z</dcterms:created>
  <dcterms:modified xsi:type="dcterms:W3CDTF">2011-02-06T20:36:16Z</dcterms:modified>
</cp:coreProperties>
</file>